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8/8/21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72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8/8/21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8/8/21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71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8/8/21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9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8/8/21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57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8/8/21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57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8/8/21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0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8/8/21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8/8/21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8/8/21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8/8/21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93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6" r:id="rId6"/>
    <p:sldLayoutId id="2147483751" r:id="rId7"/>
    <p:sldLayoutId id="2147483752" r:id="rId8"/>
    <p:sldLayoutId id="2147483753" r:id="rId9"/>
    <p:sldLayoutId id="2147483755" r:id="rId10"/>
    <p:sldLayoutId id="214748375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E523C6-699B-1C43-AD2C-8FF233711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715" y="2876898"/>
            <a:ext cx="3659246" cy="774371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rgbClr val="FFFFFF"/>
                </a:solidFill>
              </a:rPr>
              <a:t>2021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26E628-BEB6-A146-B51C-FE09576E6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198" y="4425639"/>
            <a:ext cx="3659246" cy="2349823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rgbClr val="FFFFFF"/>
                </a:solidFill>
              </a:rPr>
              <a:t>Briefing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D6D4A0D-EA9D-404B-A845-AA8F5678F0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99" r="11799"/>
          <a:stretch/>
        </p:blipFill>
        <p:spPr>
          <a:xfrm>
            <a:off x="4335072" y="10"/>
            <a:ext cx="7856928" cy="68579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25FBF0-5587-D54B-B36C-CB62329F9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82" y="527075"/>
            <a:ext cx="3828279" cy="234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37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63D6AE-8A38-8348-8197-C206209F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09467"/>
            <a:ext cx="6389417" cy="8677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</a:rPr>
              <a:t>Sécurité – Security - </a:t>
            </a:r>
            <a:r>
              <a:rPr lang="fr-FR" sz="4000" dirty="0" err="1">
                <a:solidFill>
                  <a:srgbClr val="FFFFFF"/>
                </a:solidFill>
              </a:rPr>
              <a:t>Veiligheid</a:t>
            </a:r>
            <a:endParaRPr lang="fr-FR" sz="40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E42983-516F-D248-9F82-134D4EF9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5977938" cy="3342747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fr-FR" sz="4000" b="1" i="1" dirty="0">
                <a:solidFill>
                  <a:srgbClr val="FFFFFF"/>
                </a:solidFill>
              </a:rPr>
              <a:t>Chemins endommagés</a:t>
            </a:r>
          </a:p>
          <a:p>
            <a:pPr algn="ctr">
              <a:buFont typeface="Wingdings" pitchFamily="2" charset="2"/>
              <a:buChar char="§"/>
            </a:pPr>
            <a:r>
              <a:rPr lang="fr-FR" sz="4000" b="1" i="1" dirty="0" err="1">
                <a:solidFill>
                  <a:srgbClr val="FFFFFF"/>
                </a:solidFill>
              </a:rPr>
              <a:t>Damaged</a:t>
            </a:r>
            <a:r>
              <a:rPr lang="fr-FR" sz="4000" b="1" i="1" dirty="0">
                <a:solidFill>
                  <a:srgbClr val="FFFFFF"/>
                </a:solidFill>
              </a:rPr>
              <a:t> </a:t>
            </a:r>
            <a:r>
              <a:rPr lang="fr-FR" sz="4000" b="1" i="1" dirty="0" err="1">
                <a:solidFill>
                  <a:srgbClr val="FFFFFF"/>
                </a:solidFill>
              </a:rPr>
              <a:t>trails</a:t>
            </a:r>
            <a:endParaRPr lang="fr-FR" sz="4000" b="1" i="1" dirty="0">
              <a:solidFill>
                <a:srgbClr val="FFFFFF"/>
              </a:solidFill>
            </a:endParaRPr>
          </a:p>
          <a:p>
            <a:pPr algn="ctr">
              <a:buFont typeface="Wingdings" pitchFamily="2" charset="2"/>
              <a:buChar char="§"/>
            </a:pPr>
            <a:r>
              <a:rPr lang="fr-FR" sz="4000" b="1" i="1" dirty="0" err="1">
                <a:solidFill>
                  <a:srgbClr val="FFFFFF"/>
                </a:solidFill>
              </a:rPr>
              <a:t>Beschadigde</a:t>
            </a:r>
            <a:r>
              <a:rPr lang="fr-FR" sz="4000" b="1" i="1" dirty="0">
                <a:solidFill>
                  <a:srgbClr val="FFFFFF"/>
                </a:solidFill>
              </a:rPr>
              <a:t> </a:t>
            </a:r>
            <a:r>
              <a:rPr lang="fr-FR" sz="4000" b="1" i="1" dirty="0" err="1">
                <a:solidFill>
                  <a:srgbClr val="FFFFFF"/>
                </a:solidFill>
              </a:rPr>
              <a:t>paden</a:t>
            </a:r>
            <a:endParaRPr lang="fr-FR" sz="4000" b="1" i="1" dirty="0">
              <a:solidFill>
                <a:srgbClr val="FFFFFF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3EDD0DD-43CE-064E-ACAA-8468FD162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45" r="1" b="13135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65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A11E0-F2FC-3A41-B62F-CA4B3513B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Attention - </a:t>
            </a:r>
            <a:r>
              <a:rPr lang="fr-FR" dirty="0" err="1"/>
              <a:t>Waakzaamheidspunt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472BBE7-87F6-6044-AE48-A847409D3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301402" y="2108200"/>
            <a:ext cx="5832726" cy="40386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3691EF5-D3FA-D243-8989-10DD6A6E6D1B}"/>
              </a:ext>
            </a:extLst>
          </p:cNvPr>
          <p:cNvSpPr txBox="1"/>
          <p:nvPr/>
        </p:nvSpPr>
        <p:spPr>
          <a:xfrm>
            <a:off x="647700" y="3280708"/>
            <a:ext cx="2527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i="1" dirty="0"/>
              <a:t>Theux KM19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932244-A872-0942-978C-1196415D89D9}"/>
              </a:ext>
            </a:extLst>
          </p:cNvPr>
          <p:cNvSpPr txBox="1"/>
          <p:nvPr/>
        </p:nvSpPr>
        <p:spPr>
          <a:xfrm>
            <a:off x="1282700" y="2273300"/>
            <a:ext cx="139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/>
              <a:t>⚠️</a:t>
            </a:r>
          </a:p>
          <a:p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41186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AD741-04C4-244F-8082-631400BE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Attention - </a:t>
            </a:r>
            <a:r>
              <a:rPr lang="fr-FR" dirty="0" err="1"/>
              <a:t>Waakzaamheidspunt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9F51588-361B-A24B-B6C1-319B533CE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997200" y="2130242"/>
            <a:ext cx="6159500" cy="407918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6E1CEF4-D274-FE40-AD09-89DE254F1F12}"/>
              </a:ext>
            </a:extLst>
          </p:cNvPr>
          <p:cNvSpPr txBox="1"/>
          <p:nvPr/>
        </p:nvSpPr>
        <p:spPr>
          <a:xfrm>
            <a:off x="330200" y="3541169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i="1" dirty="0"/>
              <a:t>La </a:t>
            </a:r>
            <a:r>
              <a:rPr lang="fr-FR" sz="4000" b="1" i="1" dirty="0" err="1"/>
              <a:t>Chefna</a:t>
            </a:r>
            <a:r>
              <a:rPr lang="fr-FR" sz="4000" b="1" i="1" dirty="0"/>
              <a:t> KM42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333B3B-A2B1-8345-8A37-E848933FAD50}"/>
              </a:ext>
            </a:extLst>
          </p:cNvPr>
          <p:cNvSpPr txBox="1"/>
          <p:nvPr/>
        </p:nvSpPr>
        <p:spPr>
          <a:xfrm>
            <a:off x="1097280" y="2349500"/>
            <a:ext cx="165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/>
              <a:t>⚠️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31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D31CE-E0E9-B843-8080-F9E3C7864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Attention - </a:t>
            </a:r>
            <a:r>
              <a:rPr lang="fr-FR" dirty="0" err="1"/>
              <a:t>Waakzaamheidspunt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223DD9E-B2E4-C445-93A0-0F5389371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352582" y="2114168"/>
            <a:ext cx="5981917" cy="404360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F206E52-D1C0-7E4F-B301-39166B778406}"/>
              </a:ext>
            </a:extLst>
          </p:cNvPr>
          <p:cNvSpPr txBox="1"/>
          <p:nvPr/>
        </p:nvSpPr>
        <p:spPr>
          <a:xfrm>
            <a:off x="520700" y="3672974"/>
            <a:ext cx="2273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i="1" dirty="0"/>
              <a:t>Stavelot KM 92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FA63A3-4AAB-7A43-9797-A37B75162986}"/>
              </a:ext>
            </a:extLst>
          </p:cNvPr>
          <p:cNvSpPr txBox="1"/>
          <p:nvPr/>
        </p:nvSpPr>
        <p:spPr>
          <a:xfrm>
            <a:off x="1206500" y="2274838"/>
            <a:ext cx="1587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/>
              <a:t>⚠️</a:t>
            </a:r>
          </a:p>
          <a:p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18077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ED644-66DA-3644-8E84-BBC0B5EC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Attention - </a:t>
            </a:r>
            <a:r>
              <a:rPr lang="fr-FR" dirty="0" err="1"/>
              <a:t>Waakzaamheidspunt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4135551-19EB-4640-BE13-45CF92AFB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288477" y="2108200"/>
            <a:ext cx="6152110" cy="40767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88EC0BA-C3C7-9642-BFE0-B08A28530331}"/>
              </a:ext>
            </a:extLst>
          </p:cNvPr>
          <p:cNvSpPr txBox="1"/>
          <p:nvPr/>
        </p:nvSpPr>
        <p:spPr>
          <a:xfrm>
            <a:off x="406400" y="3574715"/>
            <a:ext cx="254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/>
              <a:t>La Fagne KM 134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A4F58E-BA05-2E4E-A3CC-B2C1FB448C47}"/>
              </a:ext>
            </a:extLst>
          </p:cNvPr>
          <p:cNvSpPr txBox="1"/>
          <p:nvPr/>
        </p:nvSpPr>
        <p:spPr>
          <a:xfrm>
            <a:off x="990600" y="22286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/>
              <a:t>⚠️</a:t>
            </a:r>
          </a:p>
        </p:txBody>
      </p:sp>
    </p:spTree>
    <p:extLst>
      <p:ext uri="{BB962C8B-B14F-4D97-AF65-F5344CB8AC3E}">
        <p14:creationId xmlns:p14="http://schemas.microsoft.com/office/powerpoint/2010/main" val="41849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731C0-33A2-254E-A110-71D7F7CA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Attention - </a:t>
            </a:r>
            <a:r>
              <a:rPr lang="fr-FR" dirty="0" err="1"/>
              <a:t>Waakzaamheidspunt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3BE1938-2989-C444-BD06-876CF98F2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339270" y="2108200"/>
            <a:ext cx="6060813" cy="408939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43F8A1-D155-BA42-938D-F12A3531C1E2}"/>
              </a:ext>
            </a:extLst>
          </p:cNvPr>
          <p:cNvSpPr txBox="1"/>
          <p:nvPr/>
        </p:nvSpPr>
        <p:spPr>
          <a:xfrm>
            <a:off x="677994" y="3797202"/>
            <a:ext cx="238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/>
              <a:t>La </a:t>
            </a:r>
            <a:r>
              <a:rPr lang="fr-FR" sz="4000" b="1" i="1" dirty="0" err="1"/>
              <a:t>Hoëgne</a:t>
            </a:r>
            <a:r>
              <a:rPr lang="fr-FR" sz="4000" b="1" i="1" dirty="0"/>
              <a:t> KM 140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A2BE03-3C72-9A45-9624-9820FEDE5FE5}"/>
              </a:ext>
            </a:extLst>
          </p:cNvPr>
          <p:cNvSpPr txBox="1"/>
          <p:nvPr/>
        </p:nvSpPr>
        <p:spPr>
          <a:xfrm>
            <a:off x="1282700" y="2425700"/>
            <a:ext cx="1509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/>
              <a:t>⚠️</a:t>
            </a:r>
          </a:p>
        </p:txBody>
      </p:sp>
    </p:spTree>
    <p:extLst>
      <p:ext uri="{BB962C8B-B14F-4D97-AF65-F5344CB8AC3E}">
        <p14:creationId xmlns:p14="http://schemas.microsoft.com/office/powerpoint/2010/main" val="283581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texte, extérieur, terrain, signe&#10;&#10;Description générée automatiquement">
            <a:extLst>
              <a:ext uri="{FF2B5EF4-FFF2-40B4-BE49-F238E27FC236}">
                <a16:creationId xmlns:a16="http://schemas.microsoft.com/office/drawing/2014/main" id="{F39872BC-CEAF-8440-B283-810233E28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1" y="14351"/>
            <a:ext cx="12191999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E600F-BDC8-EE49-B22B-864EB098D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582" y="855134"/>
            <a:ext cx="4887576" cy="959218"/>
          </a:xfrm>
        </p:spPr>
        <p:txBody>
          <a:bodyPr>
            <a:normAutofit/>
          </a:bodyPr>
          <a:lstStyle/>
          <a:p>
            <a:r>
              <a:rPr lang="fr-FR" dirty="0"/>
              <a:t>⚠️ Auto Scanning</a:t>
            </a:r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5B3FFBAC-AB0F-448D-A038-E132C4CF5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939" y="1091146"/>
            <a:ext cx="3694176" cy="458114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rrain, arbre, extérieur, zone&#10;&#10;Description générée automatiquement">
            <a:extLst>
              <a:ext uri="{FF2B5EF4-FFF2-40B4-BE49-F238E27FC236}">
                <a16:creationId xmlns:a16="http://schemas.microsoft.com/office/drawing/2014/main" id="{8CA7928B-1D23-4847-9AE5-699A26DDC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858"/>
          <a:stretch/>
        </p:blipFill>
        <p:spPr>
          <a:xfrm>
            <a:off x="1286934" y="1254281"/>
            <a:ext cx="3364187" cy="4254879"/>
          </a:xfrm>
          <a:prstGeom prst="rect">
            <a:avLst/>
          </a:prstGeom>
        </p:spPr>
      </p:pic>
      <p:cxnSp>
        <p:nvCxnSpPr>
          <p:cNvPr id="35" name="Straight Connector 28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82992" y="2374385"/>
            <a:ext cx="55775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9717CC3-7239-431F-9BC7-C021AD11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582" y="2535234"/>
            <a:ext cx="5958386" cy="333385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  </a:t>
            </a:r>
            <a:r>
              <a:rPr lang="en-US" sz="2400" dirty="0" err="1"/>
              <a:t>Vous</a:t>
            </a:r>
            <a:r>
              <a:rPr lang="en-US" sz="2400" dirty="0"/>
              <a:t> </a:t>
            </a:r>
            <a:r>
              <a:rPr lang="en-US" sz="2400" dirty="0" err="1"/>
              <a:t>devez</a:t>
            </a:r>
            <a:r>
              <a:rPr lang="en-US" sz="2400" dirty="0"/>
              <a:t> passer entre les </a:t>
            </a:r>
            <a:r>
              <a:rPr lang="en-US" sz="2400" dirty="0" err="1"/>
              <a:t>bornes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  You must pass between the terminals.</a:t>
            </a:r>
          </a:p>
          <a:p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 U </a:t>
            </a:r>
            <a:r>
              <a:rPr lang="en-US" sz="2400" dirty="0" err="1"/>
              <a:t>moet</a:t>
            </a:r>
            <a:r>
              <a:rPr lang="en-US" sz="2400" dirty="0"/>
              <a:t> </a:t>
            </a:r>
            <a:r>
              <a:rPr lang="en-US" sz="2400" dirty="0" err="1"/>
              <a:t>tussen</a:t>
            </a:r>
            <a:r>
              <a:rPr lang="en-US" sz="2400" dirty="0"/>
              <a:t> de terminals </a:t>
            </a:r>
            <a:r>
              <a:rPr lang="en-US" sz="2400" dirty="0" err="1"/>
              <a:t>doorpassen</a:t>
            </a:r>
            <a:r>
              <a:rPr lang="en-US" sz="2400" dirty="0"/>
              <a:t>.</a:t>
            </a:r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97716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2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25CE42-A6D3-7D4C-8D75-F97511101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Welcome to UTDS 2021</a:t>
            </a:r>
          </a:p>
        </p:txBody>
      </p:sp>
      <p:cxnSp>
        <p:nvCxnSpPr>
          <p:cNvPr id="28" name="Straight Connector 24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9">
            <a:extLst>
              <a:ext uri="{FF2B5EF4-FFF2-40B4-BE49-F238E27FC236}">
                <a16:creationId xmlns:a16="http://schemas.microsoft.com/office/drawing/2014/main" id="{997B6697-F70D-4DF7-90F4-3E9047D18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FFFFFF"/>
                </a:solidFill>
              </a:rPr>
              <a:t>Merci pour </a:t>
            </a:r>
            <a:r>
              <a:rPr lang="en-US" sz="2400" dirty="0" err="1">
                <a:solidFill>
                  <a:srgbClr val="FFFFFF"/>
                </a:solidFill>
              </a:rPr>
              <a:t>votre</a:t>
            </a:r>
            <a:r>
              <a:rPr lang="en-US" sz="2400" dirty="0">
                <a:solidFill>
                  <a:srgbClr val="FFFFFF"/>
                </a:solidFill>
              </a:rPr>
              <a:t> participation 🙏🏻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FFFFFF"/>
                </a:solidFill>
              </a:rPr>
              <a:t>Thank you for your participation 🙏🏻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FFFFFF"/>
                </a:solidFill>
              </a:rPr>
              <a:t>Bedankt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voor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uw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deelname</a:t>
            </a:r>
            <a:r>
              <a:rPr lang="en-US" sz="2400" dirty="0">
                <a:solidFill>
                  <a:srgbClr val="FFFFFF"/>
                </a:solidFill>
              </a:rPr>
              <a:t> 🙏🏻</a:t>
            </a:r>
          </a:p>
        </p:txBody>
      </p:sp>
      <p:pic>
        <p:nvPicPr>
          <p:cNvPr id="5" name="Espace réservé du contenu 4" descr="Une image contenant personne, foule&#10;&#10;Description générée automatiquement">
            <a:extLst>
              <a:ext uri="{FF2B5EF4-FFF2-40B4-BE49-F238E27FC236}">
                <a16:creationId xmlns:a16="http://schemas.microsoft.com/office/drawing/2014/main" id="{8441A5B3-2AB3-4448-9D50-FA76B7851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69" r="1" b="8695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77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ctVTI">
  <a:themeElements>
    <a:clrScheme name="AnalogousFromDarkSeedLeftStep">
      <a:dk1>
        <a:srgbClr val="000000"/>
      </a:dk1>
      <a:lt1>
        <a:srgbClr val="FFFFFF"/>
      </a:lt1>
      <a:dk2>
        <a:srgbClr val="1C2831"/>
      </a:dk2>
      <a:lt2>
        <a:srgbClr val="F0F3F1"/>
      </a:lt2>
      <a:accent1>
        <a:srgbClr val="E729CF"/>
      </a:accent1>
      <a:accent2>
        <a:srgbClr val="9D17D5"/>
      </a:accent2>
      <a:accent3>
        <a:srgbClr val="6029E7"/>
      </a:accent3>
      <a:accent4>
        <a:srgbClr val="2B41D8"/>
      </a:accent4>
      <a:accent5>
        <a:srgbClr val="2990E7"/>
      </a:accent5>
      <a:accent6>
        <a:srgbClr val="15BEC5"/>
      </a:accent6>
      <a:hlink>
        <a:srgbClr val="3F6FBF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96</Words>
  <Application>Microsoft Macintosh PowerPoint</Application>
  <PresentationFormat>Grand écran</PresentationFormat>
  <Paragraphs>31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Calibri</vt:lpstr>
      <vt:lpstr>Georgia Pro Cond Light</vt:lpstr>
      <vt:lpstr>Speak Pro</vt:lpstr>
      <vt:lpstr>Wingdings</vt:lpstr>
      <vt:lpstr>RetrospectVTI</vt:lpstr>
      <vt:lpstr>2021</vt:lpstr>
      <vt:lpstr>Sécurité – Security - Veiligheid</vt:lpstr>
      <vt:lpstr>Attention - Waakzaamheidspunt</vt:lpstr>
      <vt:lpstr>Attention - Waakzaamheidspunt</vt:lpstr>
      <vt:lpstr>Attention - Waakzaamheidspunt</vt:lpstr>
      <vt:lpstr>Attention - Waakzaamheidspunt</vt:lpstr>
      <vt:lpstr>Attention - Waakzaamheidspunt</vt:lpstr>
      <vt:lpstr>⚠️ Auto Scanning</vt:lpstr>
      <vt:lpstr>Welcome to UTDS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</dc:title>
  <dc:creator>Microsoft Office User</dc:creator>
  <cp:lastModifiedBy>Microsoft Office User</cp:lastModifiedBy>
  <cp:revision>10</cp:revision>
  <dcterms:created xsi:type="dcterms:W3CDTF">2021-08-08T06:45:01Z</dcterms:created>
  <dcterms:modified xsi:type="dcterms:W3CDTF">2021-08-08T09:52:08Z</dcterms:modified>
</cp:coreProperties>
</file>